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86" r:id="rId3"/>
    <p:sldId id="68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118" d="100"/>
          <a:sy n="118" d="100"/>
        </p:scale>
        <p:origin x="162" y="1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10/26/2022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xmlns=""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xmlns=""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xmlns=""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xmlns=""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xmlns=""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xmlns=""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xmlns=""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xmlns=""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xmlns=""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xmlns=""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722112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xmlns=""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xmlns=""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xmlns=""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xmlns=""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a:t>
            </a:r>
            <a:r>
              <a:rPr lang="en-US" dirty="0" smtClean="0">
                <a:latin typeface="Calibri" panose="020F0502020204030204" pitchFamily="34" charset="0"/>
              </a:rPr>
              <a:t>data</a:t>
            </a:r>
          </a:p>
          <a:p>
            <a:pPr lvl="1"/>
            <a:r>
              <a:rPr lang="en-US" dirty="0">
                <a:latin typeface="Calibri" panose="020F0502020204030204" pitchFamily="34" charset="0"/>
              </a:rPr>
              <a:t>Note: this is a cropped version of figure 1 from slide </a:t>
            </a:r>
            <a:r>
              <a:rPr lang="en-US" dirty="0" smtClean="0">
                <a:latin typeface="Calibri" panose="020F0502020204030204" pitchFamily="34" charset="0"/>
              </a:rPr>
              <a:t>19</a:t>
            </a:r>
            <a:endParaRPr lang="en-US" dirty="0">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4514234" y="676167"/>
            <a:ext cx="3179745" cy="286814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xmlns=""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r>
              <a:rPr lang="en-US" sz="2000" dirty="0">
                <a:solidFill>
                  <a:prstClr val="white"/>
                </a:solidFill>
                <a:latin typeface="Calibri" panose="020F0502020204030204"/>
              </a:rPr>
              <a:t/>
            </a: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xmlns=""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cs typeface="Courier New" panose="02070309020205020404" pitchFamily="49" charset="0"/>
              </a:rPr>
              <a:t>'Segmented_MNI152nl_on_MNI111_nifti',[],‘</a:t>
            </a:r>
            <a:r>
              <a:rPr lang="en-US" sz="1200" b="1" dirty="0" err="1" smtClean="0">
                <a:latin typeface="Courier New" panose="02070309020205020404" pitchFamily="49" charset="0"/>
                <a:cs typeface="Courier New" panose="02070309020205020404" pitchFamily="49" charset="0"/>
              </a:rPr>
              <a:t>nii</a:t>
            </a:r>
            <a:r>
              <a:rPr lang="en-US" sz="1200" b="1" dirty="0" smtClean="0">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xmlns=""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xmlns=""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xmlns=""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xmlns=""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xmlns=""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95973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xmlns=""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xmlns=""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xmlns=""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xmlns=""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xmlns=""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xmlns=""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xmlns=""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xmlns=""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xmlns=""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xmlns=""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xmlns=""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xmlns=""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xmlns=""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xmlns=""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xmlns=""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xmlns=""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xmlns=""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xmlns=""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xmlns=""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xmlns=""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xmlns=""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xmlns=""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xmlns=""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xmlns=""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xmlns=""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xmlns=""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xmlns=""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xmlns=""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xmlns=""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xmlns=""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xmlns=""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xmlns=""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xmlns=""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xmlns=""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xmlns=""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xmlns=""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r>
              <a:rPr lang="en-US" dirty="0"/>
              <a:t/>
            </a: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xmlns=""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xmlns=""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xmlns=""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xmlns=""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xmlns=""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xmlns=""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xmlns=""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xmlns=""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xmlns=""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xmlns=""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xmlns=""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xmlns=""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xmlns=""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xmlns=""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xmlns=""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xmlns=""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xmlns=""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xmlns=""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xmlns=""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xmlns=""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xmlns=""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2814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a:t>
            </a:r>
            <a:r>
              <a:rPr lang="en-US" dirty="0" smtClean="0"/>
              <a:t>.</a:t>
            </a:r>
          </a:p>
          <a:p>
            <a:r>
              <a:rPr lang="en-US" dirty="0" smtClean="0"/>
              <a:t>This version of the Visualization Overview tutorial utilizes the CCW1 data sample which can be found in the Data/ folder of the </a:t>
            </a:r>
            <a:r>
              <a:rPr lang="en-US" dirty="0" err="1" smtClean="0"/>
              <a:t>NeuroDOT</a:t>
            </a:r>
            <a:r>
              <a:rPr lang="en-US" smtClean="0"/>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smtClean="0">
                <a:solidFill>
                  <a:srgbClr val="00B0F0"/>
                </a:solidFill>
              </a:rPr>
              <a:t>NeuroDOT_Tutorial_Generating_a_Light_Model_with_AlignMe.pptx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xmlns=""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xmlns=""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xmlns=""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97773</TotalTime>
  <Words>4247</Words>
  <Application>Microsoft Office PowerPoint</Application>
  <PresentationFormat>Widescreen</PresentationFormat>
  <Paragraphs>778</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Cambria Math</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2159</cp:revision>
  <dcterms:created xsi:type="dcterms:W3CDTF">2016-10-13T23:27:35Z</dcterms:created>
  <dcterms:modified xsi:type="dcterms:W3CDTF">2022-10-27T13:28:42Z</dcterms:modified>
</cp:coreProperties>
</file>